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8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91.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0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 Id="rId3" Type="http://schemas.openxmlformats.org/officeDocument/2006/relationships/image" Target="../media/image10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09.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09.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9.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2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9.png"/><Relationship Id="rId4" Type="http://schemas.openxmlformats.org/officeDocument/2006/relationships/image" Target="../media/image24.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24.png"/><Relationship Id="rId4" Type="http://schemas.openxmlformats.org/officeDocument/2006/relationships/image" Target="../media/image5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 Id="rId3" Type="http://schemas.openxmlformats.org/officeDocument/2006/relationships/image" Target="../media/image19.pn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